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-10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ED762-583F-45BF-8817-5B23768879F1}" type="datetimeFigureOut">
              <a:rPr lang="id-ID" smtClean="0"/>
              <a:t>21/10/2019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4859-4C26-465E-A0B2-5CDFDE06F70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92436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ED762-583F-45BF-8817-5B23768879F1}" type="datetimeFigureOut">
              <a:rPr lang="id-ID" smtClean="0"/>
              <a:t>21/10/2019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4859-4C26-465E-A0B2-5CDFDE06F70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98264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ED762-583F-45BF-8817-5B23768879F1}" type="datetimeFigureOut">
              <a:rPr lang="id-ID" smtClean="0"/>
              <a:t>21/10/2019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4859-4C26-465E-A0B2-5CDFDE06F703}" type="slidenum">
              <a:rPr lang="id-ID" smtClean="0"/>
              <a:t>‹#›</a:t>
            </a:fld>
            <a:endParaRPr lang="id-ID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162616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ED762-583F-45BF-8817-5B23768879F1}" type="datetimeFigureOut">
              <a:rPr lang="id-ID" smtClean="0"/>
              <a:t>21/10/2019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4859-4C26-465E-A0B2-5CDFDE06F70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83615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ED762-583F-45BF-8817-5B23768879F1}" type="datetimeFigureOut">
              <a:rPr lang="id-ID" smtClean="0"/>
              <a:t>21/10/2019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4859-4C26-465E-A0B2-5CDFDE06F703}" type="slidenum">
              <a:rPr lang="id-ID" smtClean="0"/>
              <a:t>‹#›</a:t>
            </a:fld>
            <a:endParaRPr lang="id-ID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899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ED762-583F-45BF-8817-5B23768879F1}" type="datetimeFigureOut">
              <a:rPr lang="id-ID" smtClean="0"/>
              <a:t>21/10/2019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4859-4C26-465E-A0B2-5CDFDE06F70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792093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ED762-583F-45BF-8817-5B23768879F1}" type="datetimeFigureOut">
              <a:rPr lang="id-ID" smtClean="0"/>
              <a:t>21/10/2019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4859-4C26-465E-A0B2-5CDFDE06F70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173768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ED762-583F-45BF-8817-5B23768879F1}" type="datetimeFigureOut">
              <a:rPr lang="id-ID" smtClean="0"/>
              <a:t>21/10/2019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4859-4C26-465E-A0B2-5CDFDE06F70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1307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ED762-583F-45BF-8817-5B23768879F1}" type="datetimeFigureOut">
              <a:rPr lang="id-ID" smtClean="0"/>
              <a:t>21/10/2019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4859-4C26-465E-A0B2-5CDFDE06F70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160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ED762-583F-45BF-8817-5B23768879F1}" type="datetimeFigureOut">
              <a:rPr lang="id-ID" smtClean="0"/>
              <a:t>21/10/2019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4859-4C26-465E-A0B2-5CDFDE06F70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27255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ED762-583F-45BF-8817-5B23768879F1}" type="datetimeFigureOut">
              <a:rPr lang="id-ID" smtClean="0"/>
              <a:t>21/10/2019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4859-4C26-465E-A0B2-5CDFDE06F70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42712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ED762-583F-45BF-8817-5B23768879F1}" type="datetimeFigureOut">
              <a:rPr lang="id-ID" smtClean="0"/>
              <a:t>21/10/2019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4859-4C26-465E-A0B2-5CDFDE06F70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01863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ED762-583F-45BF-8817-5B23768879F1}" type="datetimeFigureOut">
              <a:rPr lang="id-ID" smtClean="0"/>
              <a:t>21/10/2019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4859-4C26-465E-A0B2-5CDFDE06F70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645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ED762-583F-45BF-8817-5B23768879F1}" type="datetimeFigureOut">
              <a:rPr lang="id-ID" smtClean="0"/>
              <a:t>21/10/2019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4859-4C26-465E-A0B2-5CDFDE06F70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53748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ED762-583F-45BF-8817-5B23768879F1}" type="datetimeFigureOut">
              <a:rPr lang="id-ID" smtClean="0"/>
              <a:t>21/10/2019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4859-4C26-465E-A0B2-5CDFDE06F70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54287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ED762-583F-45BF-8817-5B23768879F1}" type="datetimeFigureOut">
              <a:rPr lang="id-ID" smtClean="0"/>
              <a:t>21/10/2019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4859-4C26-465E-A0B2-5CDFDE06F70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20390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ED762-583F-45BF-8817-5B23768879F1}" type="datetimeFigureOut">
              <a:rPr lang="id-ID" smtClean="0"/>
              <a:t>21/10/2019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8224859-4C26-465E-A0B2-5CDFDE06F70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03927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RENCANA KONTIJENSI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MASTARI WARSOSUGITO </a:t>
            </a:r>
          </a:p>
          <a:p>
            <a:r>
              <a:rPr lang="id-ID" dirty="0" smtClean="0"/>
              <a:t>FORUM PENGURANGAN RISIKO BENCANA KABUPATEN GUNUNGKIDUL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79705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7088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RENCANA KONTIJENSI</a:t>
            </a:r>
            <a:endParaRPr lang="id-ID" dirty="0"/>
          </a:p>
        </p:txBody>
      </p:sp>
      <p:sp>
        <p:nvSpPr>
          <p:cNvPr id="4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304800" y="3048000"/>
            <a:ext cx="27432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+mj-lt"/>
                <a:ea typeface="ＭＳ Ｐゴシック" pitchFamily="34" charset="-128"/>
                <a:cs typeface="+mj-cs"/>
              </a:rPr>
              <a:t>RISIKO BENCANA</a:t>
            </a:r>
          </a:p>
        </p:txBody>
      </p:sp>
      <p:pic>
        <p:nvPicPr>
          <p:cNvPr id="17" name="Picture 16" descr="A Piece of Hope Aceh Jay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1543050"/>
            <a:ext cx="25146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8" name="Group 12"/>
          <p:cNvGrpSpPr>
            <a:grpSpLocks/>
          </p:cNvGrpSpPr>
          <p:nvPr/>
        </p:nvGrpSpPr>
        <p:grpSpPr bwMode="auto">
          <a:xfrm>
            <a:off x="6651538" y="1585912"/>
            <a:ext cx="2066925" cy="1995488"/>
            <a:chOff x="1440" y="1152"/>
            <a:chExt cx="2838" cy="2951"/>
          </a:xfrm>
        </p:grpSpPr>
        <p:pic>
          <p:nvPicPr>
            <p:cNvPr id="19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40" y="1152"/>
              <a:ext cx="2838" cy="27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" name="Text Box 14"/>
            <p:cNvSpPr txBox="1">
              <a:spLocks noChangeArrowheads="1"/>
            </p:cNvSpPr>
            <p:nvPr/>
          </p:nvSpPr>
          <p:spPr bwMode="auto">
            <a:xfrm>
              <a:off x="1488" y="3319"/>
              <a:ext cx="2733" cy="54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1" name="Text Box 15"/>
            <p:cNvSpPr txBox="1">
              <a:spLocks noChangeArrowheads="1"/>
            </p:cNvSpPr>
            <p:nvPr/>
          </p:nvSpPr>
          <p:spPr bwMode="auto">
            <a:xfrm>
              <a:off x="1488" y="3561"/>
              <a:ext cx="2733" cy="542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</p:grpSp>
      <p:pic>
        <p:nvPicPr>
          <p:cNvPr id="22" name="Picture 17" descr="games lipatkertas di CS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3975100"/>
            <a:ext cx="25908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3" name="Group 4"/>
          <p:cNvGrpSpPr>
            <a:grpSpLocks/>
          </p:cNvGrpSpPr>
          <p:nvPr/>
        </p:nvGrpSpPr>
        <p:grpSpPr bwMode="auto">
          <a:xfrm>
            <a:off x="3048000" y="3581400"/>
            <a:ext cx="457200" cy="152400"/>
            <a:chOff x="1824" y="2016"/>
            <a:chExt cx="288" cy="96"/>
          </a:xfrm>
        </p:grpSpPr>
        <p:sp>
          <p:nvSpPr>
            <p:cNvPr id="24" name="Line 5"/>
            <p:cNvSpPr>
              <a:spLocks noChangeShapeType="1"/>
            </p:cNvSpPr>
            <p:nvPr/>
          </p:nvSpPr>
          <p:spPr bwMode="auto">
            <a:xfrm>
              <a:off x="1824" y="2016"/>
              <a:ext cx="28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6"/>
            <p:cNvSpPr>
              <a:spLocks noChangeShapeType="1"/>
            </p:cNvSpPr>
            <p:nvPr/>
          </p:nvSpPr>
          <p:spPr bwMode="auto">
            <a:xfrm>
              <a:off x="1824" y="2112"/>
              <a:ext cx="28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" name="Minus 25"/>
          <p:cNvSpPr/>
          <p:nvPr/>
        </p:nvSpPr>
        <p:spPr>
          <a:xfrm>
            <a:off x="2666952" y="3595686"/>
            <a:ext cx="6858048" cy="21431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947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RISIKO BENCANA= </a:t>
            </a:r>
            <a:r>
              <a:rPr lang="id-ID" u="sng" dirty="0" smtClean="0"/>
              <a:t>ANCAMAN X KERENTANAN</a:t>
            </a:r>
          </a:p>
          <a:p>
            <a:pPr marL="0" indent="0">
              <a:buNone/>
            </a:pPr>
            <a:r>
              <a:rPr lang="id-ID" dirty="0"/>
              <a:t>	</a:t>
            </a:r>
            <a:r>
              <a:rPr lang="id-ID" dirty="0" smtClean="0"/>
              <a:t>				KAPASITAS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Artinya:</a:t>
            </a:r>
          </a:p>
          <a:p>
            <a:pPr marL="0" indent="0">
              <a:buNone/>
            </a:pPr>
            <a:r>
              <a:rPr lang="id-ID" dirty="0" smtClean="0"/>
              <a:t>Mengurangi risiko bencana dapat dilakukan dengan mengurangi atau mencegah ancaman, menurunkan kelemahan/Kerentanan dan meningkatakan kapasitas atau kekeuatan.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7669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Penyusunan dokumen rencana kontijensi merupakan salah satu upaya untuk mengurangi riiko b encana, dengan membuat skenario untuk menghadapai keadaan darurat. Rencana kontijensi disusun sebelum terjadi bencana dengan mengambil asumsi-asumsi berdasarkan bencana serupa yang terjadi sebelumnya</a:t>
            </a:r>
          </a:p>
          <a:p>
            <a:r>
              <a:rPr lang="id-ID" dirty="0" smtClean="0"/>
              <a:t>Dokumen ini baru berfungsi apabila terjadi bencana</a:t>
            </a:r>
          </a:p>
          <a:p>
            <a:r>
              <a:rPr lang="id-ID" dirty="0" smtClean="0"/>
              <a:t>Pada saat tanggap darurat dilakukan aktifasi rencana kontijensi menjadi rencana operasi (</a:t>
            </a:r>
            <a:r>
              <a:rPr lang="id-ID" i="1" dirty="0" smtClean="0"/>
              <a:t>operation plan) </a:t>
            </a:r>
            <a:r>
              <a:rPr lang="id-ID" dirty="0" smtClean="0"/>
              <a:t>yang merupakan operasionalisasi atau aktifasi riil dari rencana tersebut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6590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Prinsip-prinsi penyususnan rencana kontijensi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id-ID" dirty="0" smtClean="0"/>
              <a:t>Proses penyususnan bersama</a:t>
            </a:r>
          </a:p>
          <a:p>
            <a:pPr>
              <a:buAutoNum type="arabicPeriod"/>
            </a:pPr>
            <a:r>
              <a:rPr lang="id-ID" dirty="0" smtClean="0"/>
              <a:t>Skenario dan tujuan disepakati bersama</a:t>
            </a:r>
          </a:p>
          <a:p>
            <a:pPr>
              <a:buAutoNum type="arabicPeriod"/>
            </a:pPr>
            <a:r>
              <a:rPr lang="id-ID" dirty="0" smtClean="0"/>
              <a:t>Dilakukan secara terbuka</a:t>
            </a:r>
          </a:p>
          <a:p>
            <a:pPr>
              <a:buAutoNum type="arabicPeriod"/>
            </a:pPr>
            <a:r>
              <a:rPr lang="id-ID" dirty="0" smtClean="0"/>
              <a:t>Menetapkan peran dan tugas setiap sektor</a:t>
            </a:r>
          </a:p>
          <a:p>
            <a:pPr>
              <a:buAutoNum type="arabicPeriod"/>
            </a:pPr>
            <a:r>
              <a:rPr lang="id-ID" dirty="0" smtClean="0"/>
              <a:t>Menyepkati dan menjalankan kensekuensi yang telah dibuat bersama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8084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MEMBUAT PETA RISIKO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BATAS-BATAS WILAYAH DESA/ DUSUN</a:t>
            </a:r>
          </a:p>
          <a:p>
            <a:r>
              <a:rPr lang="id-ID" dirty="0" smtClean="0"/>
              <a:t>JAKAN  UTAMA DAN JALAN LINGKUNGAN SUNGAI DAN JEMBATAN</a:t>
            </a:r>
          </a:p>
          <a:p>
            <a:r>
              <a:rPr lang="id-ID" dirty="0" smtClean="0"/>
              <a:t>PEUMAHAN WARGA</a:t>
            </a:r>
          </a:p>
          <a:p>
            <a:r>
              <a:rPr lang="id-ID" dirty="0" smtClean="0"/>
              <a:t>LETAK KANTOR DESA/DUSUN  ,SARANA PENDIDIKAN,SARANA KESEHATAN</a:t>
            </a:r>
          </a:p>
          <a:p>
            <a:r>
              <a:rPr lang="id-ID" dirty="0" smtClean="0"/>
              <a:t>DAN SARANA-SARANA LAINNYA MASJID ,MUSHOLA  DLL</a:t>
            </a:r>
          </a:p>
          <a:p>
            <a:r>
              <a:rPr lang="id-ID" dirty="0" smtClean="0"/>
              <a:t>SAWAH, LADANG TEGALAN</a:t>
            </a:r>
          </a:p>
          <a:p>
            <a:r>
              <a:rPr lang="id-ID" dirty="0" smtClean="0"/>
              <a:t>POS/ GARDU RONDA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8815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MENYUSUN STANDART OPERSIONAL PROSEDUR ( SOP) PENGUNGSIAN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DATA PENDUDUK :</a:t>
            </a:r>
          </a:p>
          <a:p>
            <a:r>
              <a:rPr lang="id-ID" dirty="0" smtClean="0"/>
              <a:t>LAKI-LAKI :              			 PEREMPUAN  :</a:t>
            </a:r>
          </a:p>
          <a:p>
            <a:r>
              <a:rPr lang="id-ID" dirty="0" smtClean="0"/>
              <a:t>DISABILITAS &gt; LAKI-LAKI  :            PEREMPUAN  :</a:t>
            </a:r>
          </a:p>
          <a:p>
            <a:r>
              <a:rPr lang="id-ID" dirty="0" smtClean="0"/>
              <a:t>IBU HAMIL :</a:t>
            </a:r>
          </a:p>
          <a:p>
            <a:r>
              <a:rPr lang="id-ID" dirty="0" smtClean="0"/>
              <a:t>BALITA  &gt;&gt; LAKI-LAKI      :            PEREMPUAN  :</a:t>
            </a:r>
          </a:p>
          <a:p>
            <a:r>
              <a:rPr lang="id-ID" dirty="0" smtClean="0"/>
              <a:t>JOMPO &gt;&gt;  LAKI-LAKI      :            PEREMPUAN  :</a:t>
            </a:r>
          </a:p>
          <a:p>
            <a:r>
              <a:rPr lang="id-ID" dirty="0" smtClean="0"/>
              <a:t>JUMLAH PENDUDUK BERPOTENSI PB ; LAKI-LAKI :      PEREMPUAN :</a:t>
            </a:r>
          </a:p>
          <a:p>
            <a:r>
              <a:rPr lang="id-ID" dirty="0" smtClean="0"/>
              <a:t>KENDARAAN SARANA EVAKUASI</a:t>
            </a:r>
          </a:p>
          <a:p>
            <a:r>
              <a:rPr lang="id-ID" dirty="0" smtClean="0"/>
              <a:t>MENENTUKAN JALUR EVAKUASI &gt;&gt;TITIK KUMPUL &gt;&gt;BARAK PENGUNGSIAN</a:t>
            </a:r>
          </a:p>
          <a:p>
            <a:r>
              <a:rPr lang="id-ID" dirty="0" smtClean="0"/>
              <a:t>MEMBUAT MEKANISME SAAT KEADAAN DARURAT</a:t>
            </a:r>
          </a:p>
          <a:p>
            <a:endParaRPr lang="id-ID" dirty="0" smtClean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40686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SALAM TANGGAP TANGKAS TANGGUH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d-ID" dirty="0" smtClean="0"/>
          </a:p>
          <a:p>
            <a:endParaRPr lang="id-ID" dirty="0"/>
          </a:p>
          <a:p>
            <a:r>
              <a:rPr lang="id-ID" sz="6600" dirty="0" smtClean="0"/>
              <a:t>Mastari warsosugito</a:t>
            </a:r>
          </a:p>
          <a:p>
            <a:r>
              <a:rPr lang="id-ID" sz="3600"/>
              <a:t>F</a:t>
            </a:r>
            <a:r>
              <a:rPr lang="id-ID" sz="3600" smtClean="0"/>
              <a:t>orum Pengurangan Risiko Bencana 					Kabupaten Gunungkidul</a:t>
            </a:r>
            <a:endParaRPr lang="id-ID" sz="3600"/>
          </a:p>
        </p:txBody>
      </p:sp>
    </p:spTree>
    <p:extLst>
      <p:ext uri="{BB962C8B-B14F-4D97-AF65-F5344CB8AC3E}">
        <p14:creationId xmlns:p14="http://schemas.microsoft.com/office/powerpoint/2010/main" val="135809999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125</TotalTime>
  <Words>181</Words>
  <Application>Microsoft Office PowerPoint</Application>
  <PresentationFormat>Custom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Facet</vt:lpstr>
      <vt:lpstr>RENCANA KONTIJENSI</vt:lpstr>
      <vt:lpstr>RENCANA KONTIJENSI</vt:lpstr>
      <vt:lpstr>PowerPoint Presentation</vt:lpstr>
      <vt:lpstr>PowerPoint Presentation</vt:lpstr>
      <vt:lpstr>Prinsip-prinsi penyususnan rencana kontijensi</vt:lpstr>
      <vt:lpstr>MEMBUAT PETA RISIKO</vt:lpstr>
      <vt:lpstr>MENYUSUN STANDART OPERSIONAL PROSEDUR ( SOP) PENGUNGSIAN</vt:lpstr>
      <vt:lpstr>SALAM TANGGAP TANGKAS TANGGUH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RENCANA KONTIJENSI</dc:title>
  <dc:creator>TK ABA NGALANG</dc:creator>
  <cp:lastModifiedBy>ASUS</cp:lastModifiedBy>
  <cp:revision>15</cp:revision>
  <dcterms:created xsi:type="dcterms:W3CDTF">2018-02-21T01:18:45Z</dcterms:created>
  <dcterms:modified xsi:type="dcterms:W3CDTF">2019-10-21T06:14:20Z</dcterms:modified>
</cp:coreProperties>
</file>